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4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56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1" r:id="rId24"/>
    <p:sldId id="278" r:id="rId25"/>
    <p:sldId id="279" r:id="rId26"/>
    <p:sldId id="280" r:id="rId27"/>
    <p:sldId id="281" r:id="rId28"/>
    <p:sldId id="282" r:id="rId29"/>
    <p:sldId id="283" r:id="rId30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138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40A3-47F0-4494-BB93-87CD4F94B343}" type="datetimeFigureOut">
              <a:rPr lang="es-ES" smtClean="0"/>
              <a:t>2015-02-27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5616-8FA1-4F27-BE40-0DA2ACC726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77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40A3-47F0-4494-BB93-87CD4F94B343}" type="datetimeFigureOut">
              <a:rPr lang="es-ES" smtClean="0"/>
              <a:t>2015-02-27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5616-8FA1-4F27-BE40-0DA2ACC726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719749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40A3-47F0-4494-BB93-87CD4F94B343}" type="datetimeFigureOut">
              <a:rPr lang="es-ES" smtClean="0"/>
              <a:t>2015-02-27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5616-8FA1-4F27-BE40-0DA2ACC726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1575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40A3-47F0-4494-BB93-87CD4F94B343}" type="datetimeFigureOut">
              <a:rPr lang="es-ES" smtClean="0"/>
              <a:t>2015-02-27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5616-8FA1-4F27-BE40-0DA2ACC726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80987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40A3-47F0-4494-BB93-87CD4F94B343}" type="datetimeFigureOut">
              <a:rPr lang="es-ES" smtClean="0"/>
              <a:t>2015-02-27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5616-8FA1-4F27-BE40-0DA2ACC726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85238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40A3-47F0-4494-BB93-87CD4F94B343}" type="datetimeFigureOut">
              <a:rPr lang="es-ES" smtClean="0"/>
              <a:t>2015-02-27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5616-8FA1-4F27-BE40-0DA2ACC726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3101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40A3-47F0-4494-BB93-87CD4F94B343}" type="datetimeFigureOut">
              <a:rPr lang="es-ES" smtClean="0"/>
              <a:t>2015-02-27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5616-8FA1-4F27-BE40-0DA2ACC726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3121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40A3-47F0-4494-BB93-87CD4F94B343}" type="datetimeFigureOut">
              <a:rPr lang="es-ES" smtClean="0"/>
              <a:t>2015-02-27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5616-8FA1-4F27-BE40-0DA2ACC726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89578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40A3-47F0-4494-BB93-87CD4F94B343}" type="datetimeFigureOut">
              <a:rPr lang="es-ES" smtClean="0"/>
              <a:t>2015-02-27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5616-8FA1-4F27-BE40-0DA2ACC726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6764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40A3-47F0-4494-BB93-87CD4F94B343}" type="datetimeFigureOut">
              <a:rPr lang="es-ES" smtClean="0"/>
              <a:t>2015-02-27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5616-8FA1-4F27-BE40-0DA2ACC726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6270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440A3-47F0-4494-BB93-87CD4F94B343}" type="datetimeFigureOut">
              <a:rPr lang="es-ES" smtClean="0"/>
              <a:t>2015-02-27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F5616-8FA1-4F27-BE40-0DA2ACC726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72036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6440A3-47F0-4494-BB93-87CD4F94B343}" type="datetimeFigureOut">
              <a:rPr lang="es-ES" smtClean="0"/>
              <a:t>2015-02-27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0F5616-8FA1-4F27-BE40-0DA2ACC7263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309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2183529" y="2967335"/>
            <a:ext cx="4776949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CO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METODOLOGIA </a:t>
            </a:r>
          </a:p>
          <a:p>
            <a:pPr algn="ctr"/>
            <a:r>
              <a:rPr lang="es-CO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SCRUM</a:t>
            </a:r>
          </a:p>
        </p:txBody>
      </p:sp>
    </p:spTree>
    <p:extLst>
      <p:ext uri="{BB962C8B-B14F-4D97-AF65-F5344CB8AC3E}">
        <p14:creationId xmlns:p14="http://schemas.microsoft.com/office/powerpoint/2010/main" val="3340610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5954" r="15865" b="1812"/>
          <a:stretch/>
        </p:blipFill>
        <p:spPr bwMode="auto">
          <a:xfrm>
            <a:off x="9872" y="-922"/>
            <a:ext cx="9134128" cy="6858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825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4" t="5411" r="15574" b="2733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1715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5" t="11310" r="14913" b="990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1213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4" t="5555" r="15854" b="178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12139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5755" r="15687" b="2200"/>
          <a:stretch/>
        </p:blipFill>
        <p:spPr bwMode="auto">
          <a:xfrm>
            <a:off x="16070" y="0"/>
            <a:ext cx="912793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1213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4" t="5357" r="15467" b="2787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1213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34" t="5555" r="15602" b="2589"/>
          <a:stretch/>
        </p:blipFill>
        <p:spPr bwMode="auto">
          <a:xfrm>
            <a:off x="10142" y="0"/>
            <a:ext cx="913385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1213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4" t="5754" r="15660" b="1641"/>
          <a:stretch/>
        </p:blipFill>
        <p:spPr bwMode="auto">
          <a:xfrm>
            <a:off x="-16633" y="-27023"/>
            <a:ext cx="8980524" cy="6774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2862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6" t="5754" r="15783" b="2029"/>
          <a:stretch/>
        </p:blipFill>
        <p:spPr bwMode="auto">
          <a:xfrm>
            <a:off x="0" y="-12510"/>
            <a:ext cx="9143999" cy="6870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2862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6" t="5754" r="15676" b="254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2862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6150" r="15743" b="625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8256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6" t="5755" r="15997" b="2200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2862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6" t="5555" r="15569" b="2482"/>
          <a:stretch/>
        </p:blipFill>
        <p:spPr bwMode="auto">
          <a:xfrm>
            <a:off x="0" y="6016"/>
            <a:ext cx="9144000" cy="68519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2862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6" t="5755" r="15676" b="2366"/>
          <a:stretch/>
        </p:blipFill>
        <p:spPr bwMode="auto">
          <a:xfrm>
            <a:off x="0" y="26031"/>
            <a:ext cx="9144000" cy="6831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28627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5953" r="15563" b="2477"/>
          <a:stretch/>
        </p:blipFill>
        <p:spPr bwMode="auto">
          <a:xfrm>
            <a:off x="0" y="7077"/>
            <a:ext cx="9144000" cy="68509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81213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4" t="5754" r="15875" b="201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2862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90" t="5556" r="15691" b="694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4214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5953" r="15467" b="2002"/>
          <a:stretch/>
        </p:blipFill>
        <p:spPr bwMode="auto">
          <a:xfrm>
            <a:off x="1262" y="0"/>
            <a:ext cx="91427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421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4" t="5754" r="15609" b="2011"/>
          <a:stretch/>
        </p:blipFill>
        <p:spPr bwMode="auto">
          <a:xfrm>
            <a:off x="4507" y="0"/>
            <a:ext cx="913949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421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3" t="5555" r="15874" b="2020"/>
          <a:stretch/>
        </p:blipFill>
        <p:spPr bwMode="auto">
          <a:xfrm>
            <a:off x="11134" y="0"/>
            <a:ext cx="913286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4214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5754" r="15563" b="1868"/>
          <a:stretch/>
        </p:blipFill>
        <p:spPr bwMode="auto">
          <a:xfrm>
            <a:off x="0" y="-24274"/>
            <a:ext cx="9144000" cy="688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242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6" t="5954" r="15743" b="2381"/>
          <a:stretch/>
        </p:blipFill>
        <p:spPr bwMode="auto">
          <a:xfrm>
            <a:off x="10166" y="7462"/>
            <a:ext cx="9133834" cy="685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82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86" t="6061" r="15630" b="2183"/>
          <a:stretch/>
        </p:blipFill>
        <p:spPr bwMode="auto">
          <a:xfrm>
            <a:off x="-13498" y="0"/>
            <a:ext cx="915749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825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8" t="5954" r="15742" b="1984"/>
          <a:stretch/>
        </p:blipFill>
        <p:spPr bwMode="auto">
          <a:xfrm>
            <a:off x="0" y="946"/>
            <a:ext cx="9144000" cy="6857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8256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7" t="5953" r="15854" b="2462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825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6151" r="16093" b="2084"/>
          <a:stretch/>
        </p:blipFill>
        <p:spPr bwMode="auto">
          <a:xfrm>
            <a:off x="0" y="-7257"/>
            <a:ext cx="9143999" cy="6865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825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4" t="5755" r="15730" b="2389"/>
          <a:stretch/>
        </p:blipFill>
        <p:spPr bwMode="auto">
          <a:xfrm>
            <a:off x="20149" y="0"/>
            <a:ext cx="912385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825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6" t="5755" r="15688" b="2389"/>
          <a:stretch/>
        </p:blipFill>
        <p:spPr bwMode="auto">
          <a:xfrm>
            <a:off x="-12261" y="0"/>
            <a:ext cx="915626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8256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2</Words>
  <Application>Microsoft Office PowerPoint</Application>
  <PresentationFormat>Presentación en pantalla (4:3)</PresentationFormat>
  <Paragraphs>2</Paragraphs>
  <Slides>29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29</vt:i4>
      </vt:variant>
    </vt:vector>
  </HeadingPairs>
  <TitlesOfParts>
    <vt:vector size="30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Robinson Monje Sánchez</dc:creator>
  <cp:lastModifiedBy>Robinson Monje Sánchez</cp:lastModifiedBy>
  <cp:revision>7</cp:revision>
  <dcterms:created xsi:type="dcterms:W3CDTF">2015-02-27T08:43:49Z</dcterms:created>
  <dcterms:modified xsi:type="dcterms:W3CDTF">2015-02-27T09:43:31Z</dcterms:modified>
</cp:coreProperties>
</file>